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B23E8-7DBC-4005-85F6-6D27523F3BD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C8F89-2FCE-427E-99AE-9D445820D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mtClean="0">
                <a:latin typeface="Kristen ITC" pitchFamily="66" charset="0"/>
              </a:rPr>
              <a:t>Les contes de fées</a:t>
            </a:r>
            <a:endParaRPr lang="fr-FR" sz="4800">
              <a:latin typeface="Kristen ITC" pitchFamily="66" charset="0"/>
            </a:endParaRPr>
          </a:p>
        </p:txBody>
      </p:sp>
      <p:pic>
        <p:nvPicPr>
          <p:cNvPr id="11268" name="Picture 4" descr="http://media.zoom-cinema.fr/photos/news/3239/111975-evrqvlfra86fj1cm6gbk16lfvrn6ws-disney-fond-ecran-cendrillon07-h184154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057400"/>
            <a:ext cx="3962400" cy="2971800"/>
          </a:xfrm>
          <a:prstGeom prst="rect">
            <a:avLst/>
          </a:prstGeom>
          <a:noFill/>
        </p:spPr>
      </p:pic>
      <p:pic>
        <p:nvPicPr>
          <p:cNvPr id="7" name="Picture 4" descr="http://media.zoom-cinema.fr/photos/news/2222/la-belle-au-bois-dorma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981200"/>
            <a:ext cx="4114800" cy="30861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60270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Auteur: Charles </a:t>
            </a:r>
            <a:r>
              <a:rPr lang="fr-FR" sz="4800" dirty="0" smtClean="0">
                <a:latin typeface="Kristen ITC" pitchFamily="66" charset="0"/>
              </a:rPr>
              <a:t>Perrault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Kristen ITC" pitchFamily="66" charset="0"/>
              </a:rPr>
              <a:t>Cendrillon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0" y="5079147"/>
            <a:ext cx="411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La belle au bois dormant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mtClean="0">
                <a:latin typeface="Kristen ITC" pitchFamily="66" charset="0"/>
              </a:rPr>
              <a:t>Les contes de fées</a:t>
            </a:r>
            <a:endParaRPr lang="fr-FR" sz="4800">
              <a:latin typeface="Kristen ITC" pitchFamily="66" charset="0"/>
            </a:endParaRPr>
          </a:p>
        </p:txBody>
      </p:sp>
      <p:pic>
        <p:nvPicPr>
          <p:cNvPr id="15362" name="Picture 2" descr="http://data0.eklablog.com/scribelle/perso/litterature/le%20petit%20chaperon%20rou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90600"/>
            <a:ext cx="2667000" cy="3854046"/>
          </a:xfrm>
          <a:prstGeom prst="rect">
            <a:avLst/>
          </a:prstGeom>
          <a:noFill/>
        </p:spPr>
      </p:pic>
      <p:pic>
        <p:nvPicPr>
          <p:cNvPr id="15364" name="Picture 4" descr="http://www.devoir-de-philosophie.com/images_dissertations/379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14400"/>
            <a:ext cx="3771900" cy="365874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054298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Auteur: Charles </a:t>
            </a:r>
            <a:r>
              <a:rPr lang="fr-FR" sz="4800" dirty="0" smtClean="0">
                <a:latin typeface="Kristen ITC" pitchFamily="66" charset="0"/>
              </a:rPr>
              <a:t>Perrault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0"/>
            <a:ext cx="3429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Le petit chaperon rouge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400" y="5079147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Le chat botté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Les contes de fées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6386" name="Picture 2" descr="http://www.lecinema.free.fr/images/R%E9compenses/Oscar/La%20Petite%20Sir%E8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2962846" cy="4286250"/>
          </a:xfrm>
          <a:prstGeom prst="rect">
            <a:avLst/>
          </a:prstGeom>
          <a:noFill/>
        </p:spPr>
      </p:pic>
      <p:pic>
        <p:nvPicPr>
          <p:cNvPr id="16388" name="Picture 4" descr="http://www.decitre.fr/gi/10/9783314218910F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143000"/>
            <a:ext cx="3381375" cy="45243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15011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 smtClean="0">
                <a:latin typeface="Kristen ITC" pitchFamily="66" charset="0"/>
              </a:rPr>
              <a:t>Autuer</a:t>
            </a:r>
            <a:r>
              <a:rPr lang="fr-FR" sz="4000" dirty="0" smtClean="0">
                <a:latin typeface="Kristen ITC" pitchFamily="66" charset="0"/>
              </a:rPr>
              <a:t>: Hans </a:t>
            </a:r>
            <a:r>
              <a:rPr lang="fr-FR" sz="4000" dirty="0" smtClean="0">
                <a:latin typeface="Kristen ITC" pitchFamily="66" charset="0"/>
              </a:rPr>
              <a:t>Christian Andersen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mtClean="0">
                <a:latin typeface="Kristen ITC" pitchFamily="66" charset="0"/>
              </a:rPr>
              <a:t>Les contes de fées</a:t>
            </a:r>
            <a:endParaRPr lang="fr-FR" sz="4800">
              <a:latin typeface="Kristen ITC" pitchFamily="66" charset="0"/>
            </a:endParaRPr>
          </a:p>
        </p:txBody>
      </p:sp>
      <p:pic>
        <p:nvPicPr>
          <p:cNvPr id="14338" name="Picture 2" descr="http://www.girlytendances.com/wp-content/uploads/2008/12/hansel-and-gret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4371975" cy="3276600"/>
          </a:xfrm>
          <a:prstGeom prst="rect">
            <a:avLst/>
          </a:prstGeom>
          <a:noFill/>
        </p:spPr>
      </p:pic>
      <p:pic>
        <p:nvPicPr>
          <p:cNvPr id="8" name="Picture 2" descr="http://www.productionmyarts.com/Images/varia/blanche-nei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447800"/>
            <a:ext cx="2857500" cy="34861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60270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Auteur: Les </a:t>
            </a:r>
            <a:r>
              <a:rPr lang="fr-FR" sz="4800" dirty="0" smtClean="0">
                <a:latin typeface="Kristen ITC" pitchFamily="66" charset="0"/>
              </a:rPr>
              <a:t>frères </a:t>
            </a:r>
            <a:r>
              <a:rPr lang="fr-FR" sz="4800" dirty="0" smtClean="0">
                <a:latin typeface="Kristen ITC" pitchFamily="66" charset="0"/>
              </a:rPr>
              <a:t>Grimm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1" y="4933950"/>
            <a:ext cx="4295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Hans et </a:t>
            </a:r>
            <a:r>
              <a:rPr lang="fr-FR" sz="3600" dirty="0" err="1" smtClean="0">
                <a:latin typeface="Kristen ITC" pitchFamily="66" charset="0"/>
              </a:rPr>
              <a:t>Grethel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4983897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Blanche Neige</a:t>
            </a:r>
            <a:endParaRPr lang="fr-FR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52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6</cp:revision>
  <dcterms:created xsi:type="dcterms:W3CDTF">2010-12-16T11:48:35Z</dcterms:created>
  <dcterms:modified xsi:type="dcterms:W3CDTF">2012-05-14T11:33:12Z</dcterms:modified>
</cp:coreProperties>
</file>